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18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6F7974D-8F13-4480-80C0-9EBDFF7B0A97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5106E20-9FEA-42D0-9601-BFB42A20E12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kweeks@gmail.co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hyperlink" Target="mailto:wacko528@aol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>Web Identity </a:t>
            </a:r>
            <a:br>
              <a:rPr lang="en-US" sz="6600" dirty="0" smtClean="0"/>
            </a:br>
            <a:r>
              <a:rPr lang="en-US" sz="6600" dirty="0" smtClean="0"/>
              <a:t>Mary Weeks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146256" cy="3007520"/>
          </a:xfrm>
        </p:spPr>
        <p:txBody>
          <a:bodyPr>
            <a:normAutofit fontScale="55000" lnSpcReduction="20000"/>
          </a:bodyPr>
          <a:lstStyle/>
          <a:p>
            <a:endParaRPr lang="en-US" dirty="0" smtClean="0"/>
          </a:p>
          <a:p>
            <a:r>
              <a:rPr lang="en-US" sz="6300" dirty="0" smtClean="0"/>
              <a:t>She </a:t>
            </a:r>
            <a:r>
              <a:rPr lang="en-US" sz="6300" dirty="0"/>
              <a:t>never compromises, loves </a:t>
            </a:r>
            <a:r>
              <a:rPr lang="en-US" sz="6300" dirty="0" smtClean="0"/>
              <a:t>babies and </a:t>
            </a:r>
            <a:r>
              <a:rPr lang="en-US" sz="6300" dirty="0"/>
              <a:t>surprises</a:t>
            </a:r>
            <a:br>
              <a:rPr lang="en-US" sz="6300" dirty="0"/>
            </a:br>
            <a:r>
              <a:rPr lang="en-US" sz="6300" dirty="0"/>
              <a:t>Wears high heels when she exercises</a:t>
            </a:r>
            <a:br>
              <a:rPr lang="en-US" sz="6300" dirty="0"/>
            </a:br>
            <a:r>
              <a:rPr lang="en-US" sz="6300" dirty="0" err="1"/>
              <a:t>Ain't</a:t>
            </a:r>
            <a:r>
              <a:rPr lang="en-US" sz="6300" dirty="0"/>
              <a:t> that </a:t>
            </a:r>
            <a:r>
              <a:rPr lang="en-US" sz="6300" dirty="0" smtClean="0"/>
              <a:t>beautiful</a:t>
            </a:r>
            <a:r>
              <a:rPr lang="en-US" sz="6300" dirty="0"/>
              <a:t/>
            </a:r>
            <a:br>
              <a:rPr lang="en-US" sz="6300" dirty="0"/>
            </a:br>
            <a:r>
              <a:rPr lang="en-US" sz="6300" dirty="0"/>
              <a:t>-Train ♥</a:t>
            </a:r>
            <a:br>
              <a:rPr lang="en-US" sz="6300" dirty="0"/>
            </a:br>
            <a:endParaRPr lang="en-US" sz="6300" dirty="0"/>
          </a:p>
        </p:txBody>
      </p:sp>
    </p:spTree>
    <p:extLst>
      <p:ext uri="{BB962C8B-B14F-4D97-AF65-F5344CB8AC3E}">
        <p14:creationId xmlns:p14="http://schemas.microsoft.com/office/powerpoint/2010/main" val="302320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 MAIL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4648200" cy="3548064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hlinkClick r:id="rId3"/>
              </a:rPr>
              <a:t>mkweeks@gmail.com</a:t>
            </a:r>
            <a:endParaRPr lang="en-US" sz="3200" b="1" dirty="0" smtClean="0">
              <a:solidFill>
                <a:schemeClr val="bg1"/>
              </a:solidFill>
            </a:endParaRPr>
          </a:p>
          <a:p>
            <a:r>
              <a:rPr lang="en-US" sz="3200" b="1" dirty="0" smtClean="0">
                <a:solidFill>
                  <a:schemeClr val="bg1"/>
                </a:solidFill>
                <a:hlinkClick r:id="rId4"/>
              </a:rPr>
              <a:t>wacko528@aol.com</a:t>
            </a:r>
            <a:endParaRPr lang="en-US" sz="3200" b="1" dirty="0" smtClean="0">
              <a:solidFill>
                <a:schemeClr val="bg1"/>
              </a:solidFill>
            </a:endParaRPr>
          </a:p>
          <a:p>
            <a:endParaRPr lang="en-US" sz="3200" b="1" dirty="0" smtClean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0"/>
            <a:ext cx="268605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322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&amp; Poetry: Facebook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752600"/>
            <a:ext cx="4038600" cy="4953000"/>
          </a:xfrm>
        </p:spPr>
        <p:txBody>
          <a:bodyPr>
            <a:normAutofit fontScale="62500" lnSpcReduction="20000"/>
          </a:bodyPr>
          <a:lstStyle/>
          <a:p>
            <a:r>
              <a:rPr lang="en-US" sz="1900" b="1" dirty="0">
                <a:solidFill>
                  <a:schemeClr val="bg1"/>
                </a:solidFill>
              </a:rPr>
              <a:t>It’s </a:t>
            </a:r>
            <a:r>
              <a:rPr lang="en-US" sz="1900" b="1" dirty="0" smtClean="0">
                <a:solidFill>
                  <a:schemeClr val="bg1"/>
                </a:solidFill>
              </a:rPr>
              <a:t>December                     Poem By: Mary Weeks</a:t>
            </a:r>
            <a:endParaRPr lang="en-US" sz="1900" b="1" dirty="0">
              <a:solidFill>
                <a:schemeClr val="bg1"/>
              </a:solidFill>
            </a:endParaRPr>
          </a:p>
          <a:p>
            <a:r>
              <a:rPr lang="en-US" sz="1900" b="1" dirty="0">
                <a:solidFill>
                  <a:schemeClr val="bg1"/>
                </a:solidFill>
              </a:rPr>
              <a:t>Bleak December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Out the window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Snow covered Antarctica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I go back to July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Warm rays touch raw sunburn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Sweet burn of love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It tingled.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It disappeared.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Flash back over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Red room, red door.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Wilted used to be red rose lying on the floor.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Crying so hard can’t breathe…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Laughing about memories that will never be.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Were they even real?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There are no pictures of you and me.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Am I still here?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It doesn’t feel like it.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Deep Sigh….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One more tear rolls slowly down my cheek.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I see the wilted rose.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He did love me once.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But now it’s December.</a:t>
            </a:r>
          </a:p>
          <a:p>
            <a:r>
              <a:rPr lang="en-US" sz="1900" b="1" dirty="0">
                <a:solidFill>
                  <a:schemeClr val="bg1"/>
                </a:solidFill>
              </a:rPr>
              <a:t>What a Bleak December.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819470" y="1295400"/>
            <a:ext cx="409593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774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 me on Twitter</a:t>
            </a:r>
            <a:br>
              <a:rPr lang="en-US" dirty="0" smtClean="0"/>
            </a:br>
            <a:r>
              <a:rPr lang="en-US" dirty="0" smtClean="0"/>
              <a:t>@</a:t>
            </a:r>
            <a:r>
              <a:rPr lang="en-US" dirty="0" err="1" smtClean="0"/>
              <a:t>Marykweeks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8999" y="762000"/>
            <a:ext cx="1926771" cy="24384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Tweet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Tweet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50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400" y="-1540668"/>
            <a:ext cx="7239000" cy="4664868"/>
          </a:xfrm>
        </p:spPr>
        <p:txBody>
          <a:bodyPr/>
          <a:lstStyle/>
          <a:p>
            <a:r>
              <a:rPr lang="en-US" dirty="0" smtClean="0"/>
              <a:t>Other Online Adventures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62" y="5303107"/>
            <a:ext cx="4400938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95400"/>
            <a:ext cx="2995612" cy="255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581400"/>
            <a:ext cx="3693297" cy="2889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14229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674</TotalTime>
  <Words>154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Verve</vt:lpstr>
      <vt:lpstr> Web Identity  Mary Weeks</vt:lpstr>
      <vt:lpstr>E- MAIL</vt:lpstr>
      <vt:lpstr>Pictures &amp; Poetry: Facebook</vt:lpstr>
      <vt:lpstr>Follow me on Twitter @Marykweeks</vt:lpstr>
      <vt:lpstr>Other Online Adventures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Identity Presentation</dc:title>
  <dc:creator>Chicken Wing</dc:creator>
  <cp:lastModifiedBy>Chicken Wing</cp:lastModifiedBy>
  <cp:revision>4</cp:revision>
  <dcterms:created xsi:type="dcterms:W3CDTF">2012-09-07T01:47:23Z</dcterms:created>
  <dcterms:modified xsi:type="dcterms:W3CDTF">2012-09-07T13:01:27Z</dcterms:modified>
</cp:coreProperties>
</file>